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74" r:id="rId5"/>
    <p:sldId id="273" r:id="rId6"/>
    <p:sldId id="269" r:id="rId7"/>
    <p:sldId id="271" r:id="rId8"/>
    <p:sldId id="27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82D3C-A7CF-465C-835F-FF5C7D21C18B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2F600-8920-4D89-A48F-8DC57FD57CE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F3EF4-2CD5-46A5-A0FB-F7AE6BE48518}" type="datetimeFigureOut">
              <a:rPr lang="en-CA" smtClean="0"/>
              <a:pPr/>
              <a:t>7/04/19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7ED3-4550-4644-AE4D-5316B11D6C9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088832" cy="1700808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Coco Paving</a:t>
            </a:r>
          </a:p>
          <a:p>
            <a:r>
              <a:rPr lang="en-CA" sz="4000" dirty="0" smtClean="0">
                <a:solidFill>
                  <a:schemeClr val="tx1"/>
                </a:solidFill>
              </a:rPr>
              <a:t>Locke Street Reconstruction</a:t>
            </a:r>
            <a:endParaRPr lang="en-CA" sz="4000" dirty="0">
              <a:solidFill>
                <a:schemeClr val="tx1"/>
              </a:solidFill>
            </a:endParaRPr>
          </a:p>
        </p:txBody>
      </p:sp>
      <p:pic>
        <p:nvPicPr>
          <p:cNvPr id="6148" name="Picture 4" descr="C:\Users\Windows User\Pictures\High School Construction Day Event\2019 Construction Day -Hamilton\IMG_1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136904" cy="4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Coco Paving</a:t>
            </a:r>
            <a:br>
              <a:rPr lang="en-CA" dirty="0" smtClean="0"/>
            </a:br>
            <a:r>
              <a:rPr lang="en-CA" dirty="0" smtClean="0"/>
              <a:t>Locke Street Reconstruction</a:t>
            </a:r>
            <a:endParaRPr lang="en-CA" dirty="0"/>
          </a:p>
        </p:txBody>
      </p:sp>
      <p:pic>
        <p:nvPicPr>
          <p:cNvPr id="5122" name="Picture 2" descr="C:\Users\Windows User\Pictures\High School Construction Day Event\2019 Construction Day -Hamilton\IMG_3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14804"/>
            <a:ext cx="7992888" cy="4866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Coco Paving</a:t>
            </a:r>
            <a:br>
              <a:rPr lang="en-CA" dirty="0" smtClean="0"/>
            </a:br>
            <a:r>
              <a:rPr lang="en-CA" dirty="0" smtClean="0"/>
              <a:t>Locke Street Reconstruction</a:t>
            </a:r>
            <a:endParaRPr lang="en-CA" dirty="0"/>
          </a:p>
        </p:txBody>
      </p:sp>
      <p:pic>
        <p:nvPicPr>
          <p:cNvPr id="1026" name="Picture 2" descr="C:\Users\Windows User\Pictures\Construction Day Event\2017 Construction Day -Hamilton\file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30399" y="-9653588"/>
            <a:ext cx="5284019" cy="3600000"/>
          </a:xfrm>
          <a:prstGeom prst="rect">
            <a:avLst/>
          </a:prstGeom>
          <a:noFill/>
        </p:spPr>
      </p:pic>
      <p:pic>
        <p:nvPicPr>
          <p:cNvPr id="8194" name="Picture 2" descr="C:\Users\Windows User\Pictures\High School Construction Day Event\2019 Construction Day -Hamilton\IMG_33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00200"/>
            <a:ext cx="7992888" cy="49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Pita Pit Lunch &amp; </a:t>
            </a:r>
            <a:br>
              <a:rPr lang="en-CA" dirty="0" smtClean="0"/>
            </a:br>
            <a:r>
              <a:rPr lang="en-CA" dirty="0" smtClean="0"/>
              <a:t>Skilled Trade Promotion Presentations</a:t>
            </a:r>
            <a:endParaRPr lang="en-CA" dirty="0"/>
          </a:p>
        </p:txBody>
      </p:sp>
      <p:pic>
        <p:nvPicPr>
          <p:cNvPr id="7170" name="Picture 2" descr="C:\Users\Windows User\Pictures\High School Construction Day Event\2019 Construction Day -Hamilton\IMG_1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8229600" cy="44644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Ipex</a:t>
            </a:r>
            <a:r>
              <a:rPr lang="en-CA" dirty="0" smtClean="0"/>
              <a:t> Tapping Machine Display</a:t>
            </a:r>
            <a:endParaRPr lang="en-CA" dirty="0"/>
          </a:p>
        </p:txBody>
      </p:sp>
      <p:pic>
        <p:nvPicPr>
          <p:cNvPr id="2051" name="Picture 3" descr="C:\Users\Windows User\Pictures\High School Construction Day Event\2019 Construction Day -Hamilton\IMG_1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92888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Operating Engineers </a:t>
            </a:r>
            <a:br>
              <a:rPr lang="en-CA" dirty="0" smtClean="0"/>
            </a:br>
            <a:r>
              <a:rPr lang="en-CA" dirty="0" smtClean="0"/>
              <a:t>Heavy Equipment Simulator</a:t>
            </a:r>
            <a:endParaRPr lang="en-CA" dirty="0"/>
          </a:p>
        </p:txBody>
      </p:sp>
      <p:pic>
        <p:nvPicPr>
          <p:cNvPr id="3075" name="Picture 3" descr="C:\Users\Windows User\Pictures\High School Construction Day Event\2019 Construction Day -Hamilton\IMG_1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7"/>
            <a:ext cx="8064896" cy="511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Heavy Equipment Simulator</a:t>
            </a:r>
            <a:endParaRPr lang="en-CA" dirty="0"/>
          </a:p>
        </p:txBody>
      </p:sp>
      <p:pic>
        <p:nvPicPr>
          <p:cNvPr id="4098" name="Picture 2" descr="C:\Users\Windows User\Pictures\High School Construction Day Event\2019 Construction Day -Hamilton\IMG_1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0891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Lafarge </a:t>
            </a:r>
            <a:r>
              <a:rPr lang="en-CA" dirty="0" smtClean="0"/>
              <a:t>Ready Mix </a:t>
            </a:r>
            <a:r>
              <a:rPr lang="en-CA" dirty="0" smtClean="0"/>
              <a:t>Plant Tour</a:t>
            </a:r>
            <a:endParaRPr lang="en-CA" dirty="0"/>
          </a:p>
        </p:txBody>
      </p:sp>
      <p:pic>
        <p:nvPicPr>
          <p:cNvPr id="3" name="Content Placeholder 2" descr="C:\Users\Windows User\Pictures\High School Construction Day Event\2019 Construction Day -Hamilton\IMG_3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5293" y="12680"/>
            <a:ext cx="6513450" cy="76636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sz="54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High School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Construction Day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HAMILTON Public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School Board 2019</a:t>
            </a:r>
          </a:p>
          <a:p>
            <a:pPr algn="ctr"/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End</a:t>
            </a:r>
          </a:p>
          <a:p>
            <a:pPr algn="ctr"/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40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Coco Paving Locke Street Reconstruction</vt:lpstr>
      <vt:lpstr>Coco Paving Locke Street Reconstruction</vt:lpstr>
      <vt:lpstr>Pita Pit Lunch &amp;  Skilled Trade Promotion Presentations</vt:lpstr>
      <vt:lpstr>Ipex Tapping Machine Display</vt:lpstr>
      <vt:lpstr>Operating Engineers  Heavy Equipment Simulator</vt:lpstr>
      <vt:lpstr>Heavy Equipment Simulator</vt:lpstr>
      <vt:lpstr>Lafarge Ready Mix Plant Tour</vt:lpstr>
      <vt:lpstr>Slide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11</cp:revision>
  <dcterms:created xsi:type="dcterms:W3CDTF">2017-05-26T16:28:21Z</dcterms:created>
  <dcterms:modified xsi:type="dcterms:W3CDTF">2019-07-04T14:43:38Z</dcterms:modified>
</cp:coreProperties>
</file>